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361" r:id="rId2"/>
    <p:sldId id="298" r:id="rId3"/>
    <p:sldId id="299" r:id="rId4"/>
    <p:sldId id="300" r:id="rId5"/>
    <p:sldId id="304" r:id="rId6"/>
    <p:sldId id="305" r:id="rId7"/>
    <p:sldId id="302" r:id="rId8"/>
    <p:sldId id="307" r:id="rId9"/>
    <p:sldId id="309" r:id="rId10"/>
    <p:sldId id="311" r:id="rId11"/>
    <p:sldId id="337" r:id="rId12"/>
    <p:sldId id="310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34" r:id="rId36"/>
    <p:sldId id="335" r:id="rId37"/>
    <p:sldId id="336" r:id="rId38"/>
    <p:sldId id="338" r:id="rId39"/>
    <p:sldId id="339" r:id="rId40"/>
    <p:sldId id="340" r:id="rId41"/>
    <p:sldId id="341" r:id="rId42"/>
    <p:sldId id="342" r:id="rId43"/>
    <p:sldId id="356" r:id="rId44"/>
    <p:sldId id="357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1" r:id="rId53"/>
    <p:sldId id="350" r:id="rId54"/>
    <p:sldId id="352" r:id="rId55"/>
    <p:sldId id="353" r:id="rId56"/>
    <p:sldId id="354" r:id="rId57"/>
    <p:sldId id="355" r:id="rId58"/>
    <p:sldId id="358" r:id="rId59"/>
    <p:sldId id="359" r:id="rId60"/>
    <p:sldId id="360" r:id="rId6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72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O\Documents\GitHub\Presentations\Software%20Debt_Agiles2013\Documentos\Release%20Dates%20Drup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3.9426523297491037E-2"/>
          <c:w val="0.93888888888888888"/>
          <c:h val="0.10646568368127715"/>
        </c:manualLayout>
      </c:layout>
      <c:lineChart>
        <c:grouping val="standard"/>
        <c:varyColors val="0"/>
        <c:ser>
          <c:idx val="0"/>
          <c:order val="0"/>
          <c:tx>
            <c:v>Serie</c:v>
          </c:tx>
          <c:spPr>
            <a:ln w="57150"/>
          </c:spPr>
          <c:marker>
            <c:spPr>
              <a:ln w="57150"/>
            </c:spPr>
          </c:marker>
          <c:cat>
            <c:numRef>
              <c:f>Hoja1!$B$2:$B$10</c:f>
              <c:numCache>
                <c:formatCode>dd/mm/yy;@</c:formatCode>
                <c:ptCount val="9"/>
                <c:pt idx="0">
                  <c:v>36906</c:v>
                </c:pt>
                <c:pt idx="1">
                  <c:v>36965</c:v>
                </c:pt>
                <c:pt idx="2">
                  <c:v>37149</c:v>
                </c:pt>
                <c:pt idx="3">
                  <c:v>37453</c:v>
                </c:pt>
                <c:pt idx="4">
                  <c:v>38276</c:v>
                </c:pt>
                <c:pt idx="5">
                  <c:v>39097</c:v>
                </c:pt>
                <c:pt idx="6">
                  <c:v>39460</c:v>
                </c:pt>
                <c:pt idx="7">
                  <c:v>40548</c:v>
                </c:pt>
                <c:pt idx="8">
                  <c:v>41821</c:v>
                </c:pt>
              </c:numCache>
            </c:numRef>
          </c:cat>
          <c:val>
            <c:numRef>
              <c:f>Hoja1!$C$2:$C$10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204352"/>
        <c:axId val="37206272"/>
      </c:lineChart>
      <c:dateAx>
        <c:axId val="37204352"/>
        <c:scaling>
          <c:orientation val="minMax"/>
          <c:max val="42005"/>
        </c:scaling>
        <c:delete val="0"/>
        <c:axPos val="b"/>
        <c:numFmt formatCode="mmmm&quot; - &quot;yyyy;@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600">
                <a:solidFill>
                  <a:schemeClr val="tx1"/>
                </a:solidFill>
              </a:defRPr>
            </a:pPr>
            <a:endParaRPr lang="es-PE"/>
          </a:p>
        </c:txPr>
        <c:crossAx val="37206272"/>
        <c:crosses val="autoZero"/>
        <c:auto val="0"/>
        <c:lblOffset val="100"/>
        <c:baseTimeUnit val="months"/>
      </c:dateAx>
      <c:valAx>
        <c:axId val="37206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204352"/>
        <c:crosses val="autoZero"/>
        <c:crossBetween val="between"/>
      </c:valAx>
      <c:spPr>
        <a:ln w="76200"/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0-30T02:25:38.882" idx="1">
    <p:pos x="10" y="10"/>
    <p:text>Texto Similar a IND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4BA70459-98B5-40C9-AB16-BF86DF61F292}" type="presOf" srcId="{C7E929F8-EF23-48F2-9936-DBD9CD2869DF}" destId="{3631F616-4890-4F59-BAD1-2C4CFE210A55}" srcOrd="0" destOrd="0" presId="urn:microsoft.com/office/officeart/2005/8/layout/hierarchy2"/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2BC47F31-EBA0-481F-A9C8-623E563CA0D0}" type="presOf" srcId="{D83BB487-C824-4C14-A6EE-66990D84E874}" destId="{4C2F98C2-8CEC-47C2-9554-9042896F2F96}" srcOrd="0" destOrd="0" presId="urn:microsoft.com/office/officeart/2005/8/layout/hierarchy2"/>
    <dgm:cxn modelId="{1C54CC4C-6670-4375-A148-9F7B753D60F0}" type="presOf" srcId="{1F99F10C-0A08-4CAF-B1AF-CC13642EDCCC}" destId="{5B1BD2D9-355A-4732-BC92-1D5C83A5FCD0}" srcOrd="1" destOrd="0" presId="urn:microsoft.com/office/officeart/2005/8/layout/hierarchy2"/>
    <dgm:cxn modelId="{87B6DE2C-8011-4371-95A0-2388873DA7A3}" type="presOf" srcId="{A25F8010-64EB-4E4A-BFBA-C3C46D068EE6}" destId="{DCA9C033-7952-4E23-B961-027E3C2241D9}" srcOrd="0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3D6097CD-0191-4F28-BE2F-DFE23EC5FF58}" type="presOf" srcId="{5766D0AA-B347-4C5D-944D-94D2F3EA6BA7}" destId="{2815EDDE-8131-4DF4-85BE-A4D59F32E04A}" srcOrd="0" destOrd="0" presId="urn:microsoft.com/office/officeart/2005/8/layout/hierarchy2"/>
    <dgm:cxn modelId="{501E6B82-CFB7-4375-9B69-974CD37083C4}" type="presOf" srcId="{1F99F10C-0A08-4CAF-B1AF-CC13642EDCCC}" destId="{FEFD24AE-E834-4A77-8CFE-673B3BFB5596}" srcOrd="0" destOrd="0" presId="urn:microsoft.com/office/officeart/2005/8/layout/hierarchy2"/>
    <dgm:cxn modelId="{A53C653C-BE7E-4703-A8C1-C6F2A0627F58}" type="presOf" srcId="{24C9D353-9B3D-416F-B75F-6B2043D6FE6A}" destId="{64258869-8980-4832-8BAE-D18F18F02196}" srcOrd="0" destOrd="0" presId="urn:microsoft.com/office/officeart/2005/8/layout/hierarchy2"/>
    <dgm:cxn modelId="{93B5E618-8780-4AA7-8765-B2F05C9F3093}" type="presOf" srcId="{FF8BEE29-F0AB-4595-AB34-24A1743282AA}" destId="{F08923F8-D239-4BA8-97B2-AF6A1BA0313D}" srcOrd="0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3B13FD52-3A93-45EE-B4B1-F4A2428E71DC}" type="presOf" srcId="{4A2D8A53-70BD-4601-84A4-ED0AC12FFDFA}" destId="{5A90304C-06E9-4250-B577-E8020261AC2F}" srcOrd="1" destOrd="0" presId="urn:microsoft.com/office/officeart/2005/8/layout/hierarchy2"/>
    <dgm:cxn modelId="{FCF0FF8A-E9F2-4929-8CC2-46B09F89A9D2}" type="presOf" srcId="{126F08F0-F29D-4BD0-AB5B-074C3799E3E5}" destId="{CBC9AEE0-8A55-4722-8DDF-B824DA5404BF}" srcOrd="0" destOrd="0" presId="urn:microsoft.com/office/officeart/2005/8/layout/hierarchy2"/>
    <dgm:cxn modelId="{32EC13DA-D35A-482C-8383-34BFFBCA66D5}" type="presOf" srcId="{5815AAA0-9E92-478C-8C4E-B8E89D934661}" destId="{B3F3B851-D447-452C-A3C9-5DFFBFC428C6}" srcOrd="0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124C9792-8600-493A-B457-4296DCFAC849}" type="presOf" srcId="{126F08F0-F29D-4BD0-AB5B-074C3799E3E5}" destId="{2C119956-5CA7-45B2-9A12-FF3F02123604}" srcOrd="1" destOrd="0" presId="urn:microsoft.com/office/officeart/2005/8/layout/hierarchy2"/>
    <dgm:cxn modelId="{02F10C19-0DF8-4155-B373-402B774580A4}" type="presOf" srcId="{4A2D8A53-70BD-4601-84A4-ED0AC12FFDFA}" destId="{2CA65C8B-2765-4151-B300-B15DF06DC1A7}" srcOrd="0" destOrd="0" presId="urn:microsoft.com/office/officeart/2005/8/layout/hierarchy2"/>
    <dgm:cxn modelId="{48DBC00A-5C83-43EE-9965-9BBD7D263E98}" type="presOf" srcId="{C18A60A7-3F66-4C1F-AB4B-0A191B3BDED2}" destId="{8B587683-4516-4C9D-B410-02397E1AB512}" srcOrd="0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BD2F3BFD-2A22-4CB3-8598-276F8C7A2D06}" type="presOf" srcId="{E3169B4C-3748-42FD-A4EC-3B0819DFA62F}" destId="{B598223F-CE67-4D08-8E0D-9102BC871E46}" srcOrd="0" destOrd="0" presId="urn:microsoft.com/office/officeart/2005/8/layout/hierarchy2"/>
    <dgm:cxn modelId="{C0FE2FBC-F2BA-480F-8E53-D0F03C12A15D}" type="presOf" srcId="{CE61B241-2AD1-4182-B487-B776C9EE556A}" destId="{2173DF31-CE53-4D73-9B66-DE062CFE4340}" srcOrd="0" destOrd="0" presId="urn:microsoft.com/office/officeart/2005/8/layout/hierarchy2"/>
    <dgm:cxn modelId="{E49900D5-8A4C-4C6F-AFBF-31F1FB07655B}" type="presOf" srcId="{C7E929F8-EF23-48F2-9936-DBD9CD2869DF}" destId="{1892E0EA-F181-4231-A9D8-B2866D79A320}" srcOrd="1" destOrd="0" presId="urn:microsoft.com/office/officeart/2005/8/layout/hierarchy2"/>
    <dgm:cxn modelId="{5FD19786-B916-4571-9D7C-FF1C82CE53D8}" type="presOf" srcId="{37D3497E-5EBB-43A8-8E5F-1761CFA56858}" destId="{EF3EC9CA-936D-4EA3-BDB6-A4C81F680D94}" srcOrd="0" destOrd="0" presId="urn:microsoft.com/office/officeart/2005/8/layout/hierarchy2"/>
    <dgm:cxn modelId="{6FABF5FB-F416-4C80-8BA6-5AB6AABF2831}" type="presOf" srcId="{881718D4-DDEE-47BC-AFA8-9D02612236E4}" destId="{F80B7C8B-9F98-40C1-BE1E-563A34C311EF}" srcOrd="0" destOrd="0" presId="urn:microsoft.com/office/officeart/2005/8/layout/hierarchy2"/>
    <dgm:cxn modelId="{DFED1E69-B36D-461A-BEAA-DB30E813D18D}" type="presOf" srcId="{881718D4-DDEE-47BC-AFA8-9D02612236E4}" destId="{12863634-E1DF-447B-B3B7-D9B94DD4990B}" srcOrd="1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5AED0A5C-6BE8-4E03-A5EA-790D9656520C}" type="presOf" srcId="{E1B6D6BC-694E-463B-BA08-12C21415418E}" destId="{9E617168-234B-4300-AA51-C052E9E0D32C}" srcOrd="0" destOrd="0" presId="urn:microsoft.com/office/officeart/2005/8/layout/hierarchy2"/>
    <dgm:cxn modelId="{E3CDE16C-59FA-432B-B526-BA7F0C23FBF2}" type="presOf" srcId="{E3169B4C-3748-42FD-A4EC-3B0819DFA62F}" destId="{66F7EC8E-CEE0-40FF-A4C3-6F9D389365C4}" srcOrd="1" destOrd="0" presId="urn:microsoft.com/office/officeart/2005/8/layout/hierarchy2"/>
    <dgm:cxn modelId="{D4AAF09D-D954-489B-9CAB-208E9DAACF21}" type="presOf" srcId="{37D3497E-5EBB-43A8-8E5F-1761CFA56858}" destId="{91BD0CD4-315D-49C4-9F01-9A687728FDF1}" srcOrd="1" destOrd="0" presId="urn:microsoft.com/office/officeart/2005/8/layout/hierarchy2"/>
    <dgm:cxn modelId="{9F8BB8A1-3758-45C9-AA15-814A4E1B1F40}" type="presParOf" srcId="{F08923F8-D239-4BA8-97B2-AF6A1BA0313D}" destId="{4CBE887F-C2D1-4F72-9A30-08310CD21408}" srcOrd="0" destOrd="0" presId="urn:microsoft.com/office/officeart/2005/8/layout/hierarchy2"/>
    <dgm:cxn modelId="{087622B0-2EDF-4C5C-88DA-93F58CDAEA38}" type="presParOf" srcId="{4CBE887F-C2D1-4F72-9A30-08310CD21408}" destId="{4C2F98C2-8CEC-47C2-9554-9042896F2F96}" srcOrd="0" destOrd="0" presId="urn:microsoft.com/office/officeart/2005/8/layout/hierarchy2"/>
    <dgm:cxn modelId="{949BA840-EF06-4BAD-BF81-37A288C76298}" type="presParOf" srcId="{4CBE887F-C2D1-4F72-9A30-08310CD21408}" destId="{B2589BC5-503B-4B8F-9798-E9D7B3745E0E}" srcOrd="1" destOrd="0" presId="urn:microsoft.com/office/officeart/2005/8/layout/hierarchy2"/>
    <dgm:cxn modelId="{E3919FA5-AACE-4572-BCA7-647AF20DDDAC}" type="presParOf" srcId="{B2589BC5-503B-4B8F-9798-E9D7B3745E0E}" destId="{F80B7C8B-9F98-40C1-BE1E-563A34C311EF}" srcOrd="0" destOrd="0" presId="urn:microsoft.com/office/officeart/2005/8/layout/hierarchy2"/>
    <dgm:cxn modelId="{2A0DCD84-1F13-48A3-8BC8-559FAC13ACD6}" type="presParOf" srcId="{F80B7C8B-9F98-40C1-BE1E-563A34C311EF}" destId="{12863634-E1DF-447B-B3B7-D9B94DD4990B}" srcOrd="0" destOrd="0" presId="urn:microsoft.com/office/officeart/2005/8/layout/hierarchy2"/>
    <dgm:cxn modelId="{A0BBA828-49CD-4185-9B40-3C19AF0010D9}" type="presParOf" srcId="{B2589BC5-503B-4B8F-9798-E9D7B3745E0E}" destId="{54233D6F-5FC9-4E94-82F0-11C6716B941B}" srcOrd="1" destOrd="0" presId="urn:microsoft.com/office/officeart/2005/8/layout/hierarchy2"/>
    <dgm:cxn modelId="{8F15ADFD-85D5-4059-938F-3517233FB2B0}" type="presParOf" srcId="{54233D6F-5FC9-4E94-82F0-11C6716B941B}" destId="{64258869-8980-4832-8BAE-D18F18F02196}" srcOrd="0" destOrd="0" presId="urn:microsoft.com/office/officeart/2005/8/layout/hierarchy2"/>
    <dgm:cxn modelId="{E11DCC8A-BE65-43EF-9D15-2305E310D48C}" type="presParOf" srcId="{54233D6F-5FC9-4E94-82F0-11C6716B941B}" destId="{3152CACB-8969-4292-B12B-367CD45AA5E5}" srcOrd="1" destOrd="0" presId="urn:microsoft.com/office/officeart/2005/8/layout/hierarchy2"/>
    <dgm:cxn modelId="{41D6C9D6-F34E-4478-88D3-4D978713FC5B}" type="presParOf" srcId="{B2589BC5-503B-4B8F-9798-E9D7B3745E0E}" destId="{B598223F-CE67-4D08-8E0D-9102BC871E46}" srcOrd="2" destOrd="0" presId="urn:microsoft.com/office/officeart/2005/8/layout/hierarchy2"/>
    <dgm:cxn modelId="{F8DE4B42-734F-4F8E-87C0-F4B51F6D5E54}" type="presParOf" srcId="{B598223F-CE67-4D08-8E0D-9102BC871E46}" destId="{66F7EC8E-CEE0-40FF-A4C3-6F9D389365C4}" srcOrd="0" destOrd="0" presId="urn:microsoft.com/office/officeart/2005/8/layout/hierarchy2"/>
    <dgm:cxn modelId="{053EC9AA-714D-44AC-934D-167D257CE509}" type="presParOf" srcId="{B2589BC5-503B-4B8F-9798-E9D7B3745E0E}" destId="{C1F0EFFB-B778-418D-81A8-4069B3F6F256}" srcOrd="3" destOrd="0" presId="urn:microsoft.com/office/officeart/2005/8/layout/hierarchy2"/>
    <dgm:cxn modelId="{E631E313-D846-4E05-BA49-957BC315A45B}" type="presParOf" srcId="{C1F0EFFB-B778-418D-81A8-4069B3F6F256}" destId="{9E617168-234B-4300-AA51-C052E9E0D32C}" srcOrd="0" destOrd="0" presId="urn:microsoft.com/office/officeart/2005/8/layout/hierarchy2"/>
    <dgm:cxn modelId="{509C6E18-B7C5-4A59-B6AE-E12D2080A6DF}" type="presParOf" srcId="{C1F0EFFB-B778-418D-81A8-4069B3F6F256}" destId="{ACB0F884-F282-4144-A442-03FE93159A94}" srcOrd="1" destOrd="0" presId="urn:microsoft.com/office/officeart/2005/8/layout/hierarchy2"/>
    <dgm:cxn modelId="{EA1521E9-0A38-42DF-A905-03612F9A6080}" type="presParOf" srcId="{B2589BC5-503B-4B8F-9798-E9D7B3745E0E}" destId="{CBC9AEE0-8A55-4722-8DDF-B824DA5404BF}" srcOrd="4" destOrd="0" presId="urn:microsoft.com/office/officeart/2005/8/layout/hierarchy2"/>
    <dgm:cxn modelId="{2FBC8E9D-77E9-40D9-8D8C-993192C9766C}" type="presParOf" srcId="{CBC9AEE0-8A55-4722-8DDF-B824DA5404BF}" destId="{2C119956-5CA7-45B2-9A12-FF3F02123604}" srcOrd="0" destOrd="0" presId="urn:microsoft.com/office/officeart/2005/8/layout/hierarchy2"/>
    <dgm:cxn modelId="{4C6EB9BD-0119-4451-981E-7761902F0C7A}" type="presParOf" srcId="{B2589BC5-503B-4B8F-9798-E9D7B3745E0E}" destId="{BCCB6A38-8BFE-4AEA-AA55-E09C5D0516A0}" srcOrd="5" destOrd="0" presId="urn:microsoft.com/office/officeart/2005/8/layout/hierarchy2"/>
    <dgm:cxn modelId="{67C4F456-F5FE-4020-9817-0F9796841348}" type="presParOf" srcId="{BCCB6A38-8BFE-4AEA-AA55-E09C5D0516A0}" destId="{B3F3B851-D447-452C-A3C9-5DFFBFC428C6}" srcOrd="0" destOrd="0" presId="urn:microsoft.com/office/officeart/2005/8/layout/hierarchy2"/>
    <dgm:cxn modelId="{546ABDFF-033B-4552-A005-709E17861114}" type="presParOf" srcId="{BCCB6A38-8BFE-4AEA-AA55-E09C5D0516A0}" destId="{C7E809EF-EFD8-42DE-B8A3-19003298F01B}" srcOrd="1" destOrd="0" presId="urn:microsoft.com/office/officeart/2005/8/layout/hierarchy2"/>
    <dgm:cxn modelId="{87DF8FB5-82D6-4E3F-8724-3862B285F2ED}" type="presParOf" srcId="{B2589BC5-503B-4B8F-9798-E9D7B3745E0E}" destId="{FEFD24AE-E834-4A77-8CFE-673B3BFB5596}" srcOrd="6" destOrd="0" presId="urn:microsoft.com/office/officeart/2005/8/layout/hierarchy2"/>
    <dgm:cxn modelId="{17E8CC95-DE32-48B0-8600-E38EF4269A84}" type="presParOf" srcId="{FEFD24AE-E834-4A77-8CFE-673B3BFB5596}" destId="{5B1BD2D9-355A-4732-BC92-1D5C83A5FCD0}" srcOrd="0" destOrd="0" presId="urn:microsoft.com/office/officeart/2005/8/layout/hierarchy2"/>
    <dgm:cxn modelId="{3B1BF867-E985-48CF-A8A4-ED8636F279C8}" type="presParOf" srcId="{B2589BC5-503B-4B8F-9798-E9D7B3745E0E}" destId="{3D63DC09-B6DA-4B5E-918F-E93C70FF7D68}" srcOrd="7" destOrd="0" presId="urn:microsoft.com/office/officeart/2005/8/layout/hierarchy2"/>
    <dgm:cxn modelId="{5E1F39B2-0CAB-4756-B0EB-A544E2983064}" type="presParOf" srcId="{3D63DC09-B6DA-4B5E-918F-E93C70FF7D68}" destId="{2173DF31-CE53-4D73-9B66-DE062CFE4340}" srcOrd="0" destOrd="0" presId="urn:microsoft.com/office/officeart/2005/8/layout/hierarchy2"/>
    <dgm:cxn modelId="{229B5041-55AE-42A9-9D29-87EC65B8D990}" type="presParOf" srcId="{3D63DC09-B6DA-4B5E-918F-E93C70FF7D68}" destId="{A2611B1D-1D93-4088-BE71-3626CB1FA023}" srcOrd="1" destOrd="0" presId="urn:microsoft.com/office/officeart/2005/8/layout/hierarchy2"/>
    <dgm:cxn modelId="{34448AE8-2421-44DF-979C-B456B1337A29}" type="presParOf" srcId="{B2589BC5-503B-4B8F-9798-E9D7B3745E0E}" destId="{2CA65C8B-2765-4151-B300-B15DF06DC1A7}" srcOrd="8" destOrd="0" presId="urn:microsoft.com/office/officeart/2005/8/layout/hierarchy2"/>
    <dgm:cxn modelId="{254C1E45-63CB-4A79-A75F-3A5D53011E63}" type="presParOf" srcId="{2CA65C8B-2765-4151-B300-B15DF06DC1A7}" destId="{5A90304C-06E9-4250-B577-E8020261AC2F}" srcOrd="0" destOrd="0" presId="urn:microsoft.com/office/officeart/2005/8/layout/hierarchy2"/>
    <dgm:cxn modelId="{F9240DBA-9847-4EFE-A377-E9A447878305}" type="presParOf" srcId="{B2589BC5-503B-4B8F-9798-E9D7B3745E0E}" destId="{C233BA1B-CD5A-4DDE-B67E-8530386F540F}" srcOrd="9" destOrd="0" presId="urn:microsoft.com/office/officeart/2005/8/layout/hierarchy2"/>
    <dgm:cxn modelId="{2D47EDDB-3095-4C86-A415-90C38B53C6E0}" type="presParOf" srcId="{C233BA1B-CD5A-4DDE-B67E-8530386F540F}" destId="{2815EDDE-8131-4DF4-85BE-A4D59F32E04A}" srcOrd="0" destOrd="0" presId="urn:microsoft.com/office/officeart/2005/8/layout/hierarchy2"/>
    <dgm:cxn modelId="{3E1DC3C7-ACF2-4E40-B30E-376CF7E030E1}" type="presParOf" srcId="{C233BA1B-CD5A-4DDE-B67E-8530386F540F}" destId="{5CF3442D-96F5-48C3-B6E3-24A692330078}" srcOrd="1" destOrd="0" presId="urn:microsoft.com/office/officeart/2005/8/layout/hierarchy2"/>
    <dgm:cxn modelId="{9E92ACC3-7625-4496-A378-2491C25AFFB8}" type="presParOf" srcId="{B2589BC5-503B-4B8F-9798-E9D7B3745E0E}" destId="{EF3EC9CA-936D-4EA3-BDB6-A4C81F680D94}" srcOrd="10" destOrd="0" presId="urn:microsoft.com/office/officeart/2005/8/layout/hierarchy2"/>
    <dgm:cxn modelId="{974FE385-E6E4-47F2-B0D0-B2D4BB51C8A7}" type="presParOf" srcId="{EF3EC9CA-936D-4EA3-BDB6-A4C81F680D94}" destId="{91BD0CD4-315D-49C4-9F01-9A687728FDF1}" srcOrd="0" destOrd="0" presId="urn:microsoft.com/office/officeart/2005/8/layout/hierarchy2"/>
    <dgm:cxn modelId="{015EE333-B934-49F8-ACF1-39453F2653B5}" type="presParOf" srcId="{B2589BC5-503B-4B8F-9798-E9D7B3745E0E}" destId="{C233E427-F122-4BBF-AC15-9E53D85DE594}" srcOrd="11" destOrd="0" presId="urn:microsoft.com/office/officeart/2005/8/layout/hierarchy2"/>
    <dgm:cxn modelId="{DB88DEB4-B090-40C1-B5EB-1866FFEC3A92}" type="presParOf" srcId="{C233E427-F122-4BBF-AC15-9E53D85DE594}" destId="{DCA9C033-7952-4E23-B961-027E3C2241D9}" srcOrd="0" destOrd="0" presId="urn:microsoft.com/office/officeart/2005/8/layout/hierarchy2"/>
    <dgm:cxn modelId="{563C2F3B-8EE5-4353-A044-5AA8B62E0D91}" type="presParOf" srcId="{C233E427-F122-4BBF-AC15-9E53D85DE594}" destId="{09A0F110-C7A2-4162-9721-E5E047D1CB9D}" srcOrd="1" destOrd="0" presId="urn:microsoft.com/office/officeart/2005/8/layout/hierarchy2"/>
    <dgm:cxn modelId="{B6D0322B-0A68-4BCC-9591-010B176F47A1}" type="presParOf" srcId="{B2589BC5-503B-4B8F-9798-E9D7B3745E0E}" destId="{3631F616-4890-4F59-BAD1-2C4CFE210A55}" srcOrd="12" destOrd="0" presId="urn:microsoft.com/office/officeart/2005/8/layout/hierarchy2"/>
    <dgm:cxn modelId="{B84CEEBB-D806-4534-8A56-98A6211370BD}" type="presParOf" srcId="{3631F616-4890-4F59-BAD1-2C4CFE210A55}" destId="{1892E0EA-F181-4231-A9D8-B2866D79A320}" srcOrd="0" destOrd="0" presId="urn:microsoft.com/office/officeart/2005/8/layout/hierarchy2"/>
    <dgm:cxn modelId="{3CF7D134-A0D0-4C16-817D-A4D18F256008}" type="presParOf" srcId="{B2589BC5-503B-4B8F-9798-E9D7B3745E0E}" destId="{8A55E238-98C4-40EF-9E75-75BDD6A7AD75}" srcOrd="13" destOrd="0" presId="urn:microsoft.com/office/officeart/2005/8/layout/hierarchy2"/>
    <dgm:cxn modelId="{CAEFCAC1-63CF-48E1-847A-7F713E165750}" type="presParOf" srcId="{8A55E238-98C4-40EF-9E75-75BDD6A7AD75}" destId="{8B587683-4516-4C9D-B410-02397E1AB512}" srcOrd="0" destOrd="0" presId="urn:microsoft.com/office/officeart/2005/8/layout/hierarchy2"/>
    <dgm:cxn modelId="{B985BF79-4EF7-4D64-BBBF-9ED38FC16EC6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F98C2-8CEC-47C2-9554-9042896F2F96}">
      <dsp:nvSpPr>
        <dsp:cNvPr id="0" name=""/>
        <dsp:cNvSpPr/>
      </dsp:nvSpPr>
      <dsp:spPr>
        <a:xfrm>
          <a:off x="479608" y="1854400"/>
          <a:ext cx="1646541" cy="516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Prácticas</a:t>
          </a:r>
          <a:endParaRPr lang="es-PE" sz="1800" kern="1200" dirty="0"/>
        </a:p>
      </dsp:txBody>
      <dsp:txXfrm>
        <a:off x="504825" y="1879617"/>
        <a:ext cx="1596107" cy="466132"/>
      </dsp:txXfrm>
    </dsp:sp>
    <dsp:sp modelId="{F80B7C8B-9F98-40C1-BE1E-563A34C311EF}">
      <dsp:nvSpPr>
        <dsp:cNvPr id="0" name=""/>
        <dsp:cNvSpPr/>
      </dsp:nvSpPr>
      <dsp:spPr>
        <a:xfrm rot="16997516">
          <a:off x="1401726" y="1189585"/>
          <a:ext cx="188140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8140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5394" y="1150145"/>
        <a:ext cx="94070" cy="94070"/>
      </dsp:txXfrm>
    </dsp:sp>
    <dsp:sp modelId="{64258869-8980-4832-8BAE-D18F18F02196}">
      <dsp:nvSpPr>
        <dsp:cNvPr id="0" name=""/>
        <dsp:cNvSpPr/>
      </dsp:nvSpPr>
      <dsp:spPr>
        <a:xfrm>
          <a:off x="2558709" y="325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Code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Reviews</a:t>
          </a:r>
          <a:endParaRPr lang="es-PE" sz="1800" kern="1200" dirty="0"/>
        </a:p>
      </dsp:txBody>
      <dsp:txXfrm>
        <a:off x="2585892" y="30435"/>
        <a:ext cx="2763253" cy="502482"/>
      </dsp:txXfrm>
    </dsp:sp>
    <dsp:sp modelId="{B598223F-CE67-4D08-8E0D-9102BC871E46}">
      <dsp:nvSpPr>
        <dsp:cNvPr id="0" name=""/>
        <dsp:cNvSpPr/>
      </dsp:nvSpPr>
      <dsp:spPr>
        <a:xfrm rot="17362023">
          <a:off x="1690235" y="1489800"/>
          <a:ext cx="130438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30438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09820" y="1464785"/>
        <a:ext cx="65219" cy="65219"/>
      </dsp:txXfrm>
    </dsp:sp>
    <dsp:sp modelId="{9E617168-234B-4300-AA51-C052E9E0D32C}">
      <dsp:nvSpPr>
        <dsp:cNvPr id="0" name=""/>
        <dsp:cNvSpPr/>
      </dsp:nvSpPr>
      <dsp:spPr>
        <a:xfrm>
          <a:off x="2558709" y="60368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Refactoring</a:t>
          </a:r>
          <a:endParaRPr lang="es-PE" sz="1800" kern="1200" dirty="0"/>
        </a:p>
      </dsp:txBody>
      <dsp:txXfrm>
        <a:off x="2585892" y="630865"/>
        <a:ext cx="2763253" cy="502482"/>
      </dsp:txXfrm>
    </dsp:sp>
    <dsp:sp modelId="{CBC9AEE0-8A55-4722-8DDF-B824DA5404BF}">
      <dsp:nvSpPr>
        <dsp:cNvPr id="0" name=""/>
        <dsp:cNvSpPr/>
      </dsp:nvSpPr>
      <dsp:spPr>
        <a:xfrm rot="18268040">
          <a:off x="1960267" y="1790015"/>
          <a:ext cx="764325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64325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3321" y="1778502"/>
        <a:ext cx="38216" cy="38216"/>
      </dsp:txXfrm>
    </dsp:sp>
    <dsp:sp modelId="{B3F3B851-D447-452C-A3C9-5DFFBFC428C6}">
      <dsp:nvSpPr>
        <dsp:cNvPr id="0" name=""/>
        <dsp:cNvSpPr/>
      </dsp:nvSpPr>
      <dsp:spPr>
        <a:xfrm>
          <a:off x="2558709" y="120411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Test </a:t>
          </a:r>
          <a:r>
            <a:rPr lang="es-PE" sz="1800" kern="1200" dirty="0" err="1" smtClean="0"/>
            <a:t>Automation</a:t>
          </a:r>
          <a:endParaRPr lang="es-PE" sz="1800" kern="1200" dirty="0"/>
        </a:p>
      </dsp:txBody>
      <dsp:txXfrm>
        <a:off x="2585892" y="1231295"/>
        <a:ext cx="2763253" cy="502482"/>
      </dsp:txXfrm>
    </dsp:sp>
    <dsp:sp modelId="{FEFD24AE-E834-4A77-8CFE-673B3BFB5596}">
      <dsp:nvSpPr>
        <dsp:cNvPr id="0" name=""/>
        <dsp:cNvSpPr/>
      </dsp:nvSpPr>
      <dsp:spPr>
        <a:xfrm rot="21364193">
          <a:off x="2125640" y="2090230"/>
          <a:ext cx="433579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433579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31590" y="2086985"/>
        <a:ext cx="21678" cy="21678"/>
      </dsp:txXfrm>
    </dsp:sp>
    <dsp:sp modelId="{2173DF31-CE53-4D73-9B66-DE062CFE4340}">
      <dsp:nvSpPr>
        <dsp:cNvPr id="0" name=""/>
        <dsp:cNvSpPr/>
      </dsp:nvSpPr>
      <dsp:spPr>
        <a:xfrm>
          <a:off x="2558709" y="180454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Continuous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Integration</a:t>
          </a:r>
          <a:endParaRPr lang="es-PE" sz="1800" kern="1200" dirty="0"/>
        </a:p>
      </dsp:txBody>
      <dsp:txXfrm>
        <a:off x="2585892" y="1831725"/>
        <a:ext cx="2763253" cy="502482"/>
      </dsp:txXfrm>
    </dsp:sp>
    <dsp:sp modelId="{2CA65C8B-2765-4151-B300-B15DF06DC1A7}">
      <dsp:nvSpPr>
        <dsp:cNvPr id="0" name=""/>
        <dsp:cNvSpPr/>
      </dsp:nvSpPr>
      <dsp:spPr>
        <a:xfrm rot="3170428">
          <a:off x="1984372" y="2390445"/>
          <a:ext cx="716114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16114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4527" y="2380137"/>
        <a:ext cx="35805" cy="35805"/>
      </dsp:txXfrm>
    </dsp:sp>
    <dsp:sp modelId="{2815EDDE-8131-4DF4-85BE-A4D59F32E04A}">
      <dsp:nvSpPr>
        <dsp:cNvPr id="0" name=""/>
        <dsp:cNvSpPr/>
      </dsp:nvSpPr>
      <dsp:spPr>
        <a:xfrm>
          <a:off x="2558709" y="240497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Done </a:t>
          </a:r>
          <a:r>
            <a:rPr lang="es-PE" sz="1800" kern="1200" dirty="0" err="1" smtClean="0"/>
            <a:t>Definition</a:t>
          </a:r>
          <a:endParaRPr lang="es-PE" sz="1800" kern="1200" dirty="0"/>
        </a:p>
      </dsp:txBody>
      <dsp:txXfrm>
        <a:off x="2585892" y="2432155"/>
        <a:ext cx="2763253" cy="502482"/>
      </dsp:txXfrm>
    </dsp:sp>
    <dsp:sp modelId="{EF3EC9CA-936D-4EA3-BDB6-A4C81F680D94}">
      <dsp:nvSpPr>
        <dsp:cNvPr id="0" name=""/>
        <dsp:cNvSpPr/>
      </dsp:nvSpPr>
      <dsp:spPr>
        <a:xfrm rot="4183703">
          <a:off x="1718193" y="2690660"/>
          <a:ext cx="1248472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248472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11218" y="2667043"/>
        <a:ext cx="62423" cy="62423"/>
      </dsp:txXfrm>
    </dsp:sp>
    <dsp:sp modelId="{DCA9C033-7952-4E23-B961-027E3C2241D9}">
      <dsp:nvSpPr>
        <dsp:cNvPr id="0" name=""/>
        <dsp:cNvSpPr/>
      </dsp:nvSpPr>
      <dsp:spPr>
        <a:xfrm>
          <a:off x="2558709" y="300540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Quality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Metrics</a:t>
          </a:r>
          <a:endParaRPr lang="es-PE" sz="1800" kern="1200" dirty="0"/>
        </a:p>
      </dsp:txBody>
      <dsp:txXfrm>
        <a:off x="2585892" y="3032585"/>
        <a:ext cx="2763253" cy="502482"/>
      </dsp:txXfrm>
    </dsp:sp>
    <dsp:sp modelId="{3631F616-4890-4F59-BAD1-2C4CFE210A55}">
      <dsp:nvSpPr>
        <dsp:cNvPr id="0" name=""/>
        <dsp:cNvSpPr/>
      </dsp:nvSpPr>
      <dsp:spPr>
        <a:xfrm rot="4579532">
          <a:off x="1427560" y="2994025"/>
          <a:ext cx="182973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2973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6686" y="2955877"/>
        <a:ext cx="91486" cy="91486"/>
      </dsp:txXfrm>
    </dsp:sp>
    <dsp:sp modelId="{8B587683-4516-4C9D-B410-02397E1AB512}">
      <dsp:nvSpPr>
        <dsp:cNvPr id="0" name=""/>
        <dsp:cNvSpPr/>
      </dsp:nvSpPr>
      <dsp:spPr>
        <a:xfrm>
          <a:off x="2558709" y="361213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……….</a:t>
          </a:r>
          <a:endParaRPr lang="es-PE" sz="1800" kern="1200" dirty="0"/>
        </a:p>
      </dsp:txBody>
      <dsp:txXfrm>
        <a:off x="2585892" y="3639315"/>
        <a:ext cx="2763253" cy="50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C893-EE9B-4D01-BB90-0CB36FFE22ED}">
      <dsp:nvSpPr>
        <dsp:cNvPr id="0" name=""/>
        <dsp:cNvSpPr/>
      </dsp:nvSpPr>
      <dsp:spPr>
        <a:xfrm>
          <a:off x="3206" y="16090"/>
          <a:ext cx="1816742" cy="7266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Small </a:t>
          </a:r>
          <a:br>
            <a:rPr lang="es-PE" sz="2000" b="1" kern="1200" dirty="0" smtClean="0"/>
          </a:br>
          <a:r>
            <a:rPr lang="es-PE" sz="2000" b="1" kern="1200" dirty="0" smtClean="0"/>
            <a:t>Refactoring</a:t>
          </a:r>
          <a:endParaRPr lang="es-PE" sz="2000" b="1" kern="1200" dirty="0"/>
        </a:p>
      </dsp:txBody>
      <dsp:txXfrm>
        <a:off x="3206" y="16090"/>
        <a:ext cx="1635068" cy="726697"/>
      </dsp:txXfrm>
    </dsp:sp>
    <dsp:sp modelId="{B5F9542A-6098-4FB8-BB83-B5125E571D9D}">
      <dsp:nvSpPr>
        <dsp:cNvPr id="0" name=""/>
        <dsp:cNvSpPr/>
      </dsp:nvSpPr>
      <dsp:spPr>
        <a:xfrm>
          <a:off x="1456600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err="1" smtClean="0"/>
            <a:t>Run</a:t>
          </a:r>
          <a:r>
            <a:rPr lang="es-PE" sz="2000" b="1" kern="1200" dirty="0" smtClean="0"/>
            <a:t> Test</a:t>
          </a:r>
          <a:endParaRPr lang="es-PE" sz="2000" b="1" kern="1200" dirty="0"/>
        </a:p>
      </dsp:txBody>
      <dsp:txXfrm>
        <a:off x="1819949" y="16090"/>
        <a:ext cx="1090045" cy="726697"/>
      </dsp:txXfrm>
    </dsp:sp>
    <dsp:sp modelId="{601A0D37-4256-4B03-929F-B3C0F426A913}">
      <dsp:nvSpPr>
        <dsp:cNvPr id="0" name=""/>
        <dsp:cNvSpPr/>
      </dsp:nvSpPr>
      <dsp:spPr>
        <a:xfrm>
          <a:off x="2909995" y="16090"/>
          <a:ext cx="2172896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Small Refactoring</a:t>
          </a:r>
          <a:endParaRPr lang="es-PE" sz="2000" b="1" kern="1200" dirty="0"/>
        </a:p>
      </dsp:txBody>
      <dsp:txXfrm>
        <a:off x="3273344" y="16090"/>
        <a:ext cx="1446199" cy="726697"/>
      </dsp:txXfrm>
    </dsp:sp>
    <dsp:sp modelId="{28010DC8-3136-49BC-9983-7489D855A8B1}">
      <dsp:nvSpPr>
        <dsp:cNvPr id="0" name=""/>
        <dsp:cNvSpPr/>
      </dsp:nvSpPr>
      <dsp:spPr>
        <a:xfrm>
          <a:off x="4719543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err="1" smtClean="0"/>
            <a:t>Run</a:t>
          </a:r>
          <a:r>
            <a:rPr lang="es-PE" sz="2000" b="1" kern="1200" dirty="0" smtClean="0"/>
            <a:t> Test</a:t>
          </a:r>
          <a:endParaRPr lang="es-PE" sz="2000" b="1" kern="1200" dirty="0"/>
        </a:p>
      </dsp:txBody>
      <dsp:txXfrm>
        <a:off x="5082892" y="16090"/>
        <a:ext cx="1090045" cy="726697"/>
      </dsp:txXfrm>
    </dsp:sp>
    <dsp:sp modelId="{1DD64DFB-8EE0-41B5-B8F9-3F2D3C1A3C58}">
      <dsp:nvSpPr>
        <dsp:cNvPr id="0" name=""/>
        <dsp:cNvSpPr/>
      </dsp:nvSpPr>
      <dsp:spPr>
        <a:xfrm>
          <a:off x="6172937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….</a:t>
          </a:r>
          <a:endParaRPr lang="es-PE" sz="2000" b="1" kern="1200" dirty="0"/>
        </a:p>
      </dsp:txBody>
      <dsp:txXfrm>
        <a:off x="6536286" y="16090"/>
        <a:ext cx="1090045" cy="72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5fd-hpjeg9c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1750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2" y="4079734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185" y="4079734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/>
          </p:cNvSpPr>
          <p:nvPr/>
        </p:nvSpPr>
        <p:spPr bwMode="auto">
          <a:xfrm>
            <a:off x="3797482" y="1538128"/>
            <a:ext cx="4602747" cy="147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5400" b="1" dirty="0" smtClean="0">
                <a:latin typeface="+mj-lt"/>
                <a:ea typeface="Lucida Grande" charset="0"/>
                <a:cs typeface="Lucida Grande" charset="0"/>
                <a:sym typeface="Lucida Grande" charset="0"/>
              </a:rPr>
              <a:t>Angel </a:t>
            </a:r>
            <a:r>
              <a:rPr lang="en-US" altLang="es-PE" sz="5400" b="1" dirty="0" err="1" smtClean="0">
                <a:latin typeface="+mj-lt"/>
                <a:ea typeface="Lucida Grande" charset="0"/>
                <a:cs typeface="Lucida Grande" charset="0"/>
                <a:sym typeface="Lucida Grande" charset="0"/>
              </a:rPr>
              <a:t>núñez</a:t>
            </a:r>
            <a:r>
              <a:rPr lang="en-US" altLang="es-PE" sz="48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/>
            </a:r>
            <a:br>
              <a:rPr lang="en-US" altLang="es-PE" sz="48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</a:br>
            <a:r>
              <a:rPr lang="en-US" altLang="es-PE" sz="2400" b="1" dirty="0" smtClean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Agile </a:t>
            </a:r>
            <a:r>
              <a:rPr lang="en-US" altLang="es-PE" sz="24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Consultant &amp; </a:t>
            </a:r>
            <a:r>
              <a:rPr lang="en-US" altLang="es-PE" sz="2400" b="1" dirty="0" smtClean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Trainer</a:t>
            </a:r>
            <a:endParaRPr lang="en-US" altLang="es-PE" sz="2400" b="1" dirty="0">
              <a:latin typeface="+mj-lt"/>
              <a:ea typeface="ヒラギノ角ゴ ProN W6" charset="0"/>
              <a:cs typeface="ヒラギノ角ゴ ProN W6" charset="0"/>
              <a:sym typeface="Lucida Grande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41" y="4282934"/>
            <a:ext cx="1549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709" y="4282934"/>
            <a:ext cx="1549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4" y="1048785"/>
            <a:ext cx="2889408" cy="2889408"/>
          </a:xfrm>
          <a:prstGeom prst="rect">
            <a:avLst/>
          </a:prstGeom>
        </p:spPr>
      </p:pic>
      <p:pic>
        <p:nvPicPr>
          <p:cNvPr id="2" name="Picture 2" descr="http://www.world-psi.org/sites/default/files/styles/medium/public/images/news/peru_flag.gif?itok=v_JkhrK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55" y="3011535"/>
            <a:ext cx="576000" cy="39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8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9399168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://gist.github.com/snahider/7637818</a:t>
            </a:r>
            <a:r>
              <a:rPr lang="es-PE" sz="2400" dirty="0"/>
              <a:t> y 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</a:t>
            </a:r>
            <a:r>
              <a:rPr lang="es-PE" sz="2400" u="sng" dirty="0" smtClean="0">
                <a:hlinkClick r:id="rId3"/>
              </a:rPr>
              <a:t>gist.github.com/snahider/</a:t>
            </a:r>
            <a:r>
              <a:rPr lang="es-PE" sz="2400" u="sng" dirty="0" smtClean="0"/>
              <a:t>7637927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</a:t>
            </a:r>
            <a:r>
              <a:rPr lang="es-PE" sz="2400" dirty="0"/>
              <a:t>identificamos que un código es “limpio” o “sucio”?</a:t>
            </a:r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14138" y="2192289"/>
            <a:ext cx="7491769" cy="1577319"/>
          </a:xfrm>
        </p:spPr>
        <p:txBody>
          <a:bodyPr/>
          <a:lstStyle/>
          <a:p>
            <a:r>
              <a:rPr lang="es-PE" sz="2800" dirty="0" smtClean="0"/>
              <a:t>Aprender los </a:t>
            </a:r>
            <a:r>
              <a:rPr lang="es-PE" sz="2800" dirty="0" err="1" smtClean="0"/>
              <a:t>code</a:t>
            </a:r>
            <a:r>
              <a:rPr lang="es-PE" sz="2800" dirty="0" smtClean="0"/>
              <a:t> </a:t>
            </a:r>
            <a:r>
              <a:rPr lang="es-PE" sz="2800" dirty="0" err="1" smtClean="0"/>
              <a:t>smells</a:t>
            </a:r>
            <a:r>
              <a:rPr lang="es-PE" sz="2800" dirty="0" smtClean="0"/>
              <a:t> más importantes</a:t>
            </a:r>
          </a:p>
          <a:p>
            <a:r>
              <a:rPr lang="es-PE" sz="2800" dirty="0" smtClean="0"/>
              <a:t>Reconocer </a:t>
            </a:r>
            <a:r>
              <a:rPr lang="es-PE" sz="2800" dirty="0" err="1" smtClean="0"/>
              <a:t>code</a:t>
            </a:r>
            <a:r>
              <a:rPr lang="es-PE" sz="2800" dirty="0" smtClean="0"/>
              <a:t> </a:t>
            </a:r>
            <a:r>
              <a:rPr lang="es-PE" sz="2800" dirty="0" err="1" smtClean="0"/>
              <a:t>smells</a:t>
            </a:r>
            <a:r>
              <a:rPr lang="es-PE" sz="2800" dirty="0" smtClean="0"/>
              <a:t> en nuestro código</a:t>
            </a:r>
          </a:p>
          <a:p>
            <a:r>
              <a:rPr lang="es-PE" sz="2800" dirty="0" smtClean="0"/>
              <a:t>Considerar como limpiar un </a:t>
            </a:r>
            <a:r>
              <a:rPr lang="es-PE" sz="2800" dirty="0" err="1" smtClean="0"/>
              <a:t>code</a:t>
            </a:r>
            <a:r>
              <a:rPr lang="es-PE" sz="2800" dirty="0" smtClean="0"/>
              <a:t> </a:t>
            </a:r>
            <a:r>
              <a:rPr lang="es-PE" sz="2800" dirty="0" err="1" smtClean="0"/>
              <a:t>smell</a:t>
            </a:r>
            <a:r>
              <a:rPr lang="es-PE" sz="2800" dirty="0" smtClean="0"/>
              <a:t>.</a:t>
            </a:r>
            <a:endParaRPr lang="es-PE" sz="2800" dirty="0"/>
          </a:p>
        </p:txBody>
      </p:sp>
      <p:sp>
        <p:nvSpPr>
          <p:cNvPr id="4" name="1 Título"/>
          <p:cNvSpPr txBox="1">
            <a:spLocks/>
          </p:cNvSpPr>
          <p:nvPr/>
        </p:nvSpPr>
        <p:spPr bwMode="auto">
          <a:xfrm>
            <a:off x="445223" y="4766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¿Cómo vamos a incrementar la sensibilidad de nuestra nariz?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897624"/>
            <a:ext cx="2521260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59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Timeline</a:t>
            </a:r>
            <a:endParaRPr lang="es-ES" dirty="0"/>
          </a:p>
        </p:txBody>
      </p:sp>
      <p:graphicFrame>
        <p:nvGraphicFramePr>
          <p:cNvPr id="5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755551"/>
              </p:ext>
            </p:extLst>
          </p:nvPr>
        </p:nvGraphicFramePr>
        <p:xfrm>
          <a:off x="1242390" y="2664000"/>
          <a:ext cx="6858000" cy="435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5 Llamada rectangular"/>
          <p:cNvSpPr/>
          <p:nvPr/>
        </p:nvSpPr>
        <p:spPr>
          <a:xfrm>
            <a:off x="801234" y="3010691"/>
            <a:ext cx="396000" cy="252000"/>
          </a:xfrm>
          <a:prstGeom prst="wedgeRectCallout">
            <a:avLst>
              <a:gd name="adj1" fmla="val 86700"/>
              <a:gd name="adj2" fmla="val -544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V1</a:t>
            </a:r>
            <a:endParaRPr lang="es-PE" sz="1200" dirty="0"/>
          </a:p>
        </p:txBody>
      </p:sp>
      <p:sp>
        <p:nvSpPr>
          <p:cNvPr id="7" name="6 Llamada rectangular"/>
          <p:cNvSpPr/>
          <p:nvPr/>
        </p:nvSpPr>
        <p:spPr>
          <a:xfrm>
            <a:off x="1158365" y="2412702"/>
            <a:ext cx="396000" cy="252000"/>
          </a:xfrm>
          <a:prstGeom prst="wedgeRectCallout">
            <a:avLst>
              <a:gd name="adj1" fmla="val 36503"/>
              <a:gd name="adj2" fmla="val 875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V2</a:t>
            </a:r>
            <a:endParaRPr lang="es-PE" sz="1200" dirty="0"/>
          </a:p>
        </p:txBody>
      </p:sp>
      <p:sp>
        <p:nvSpPr>
          <p:cNvPr id="8" name="7 Llamada rectangular"/>
          <p:cNvSpPr/>
          <p:nvPr/>
        </p:nvSpPr>
        <p:spPr>
          <a:xfrm>
            <a:off x="1670870" y="2412702"/>
            <a:ext cx="396000" cy="252000"/>
          </a:xfrm>
          <a:prstGeom prst="wedgeRectCallout">
            <a:avLst>
              <a:gd name="adj1" fmla="val -23735"/>
              <a:gd name="adj2" fmla="val 875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V3</a:t>
            </a:r>
            <a:endParaRPr lang="es-PE" sz="1200" dirty="0"/>
          </a:p>
        </p:txBody>
      </p:sp>
      <p:sp>
        <p:nvSpPr>
          <p:cNvPr id="9" name="8 Llamada rectangular"/>
          <p:cNvSpPr/>
          <p:nvPr/>
        </p:nvSpPr>
        <p:spPr>
          <a:xfrm>
            <a:off x="2179046" y="2412702"/>
            <a:ext cx="396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</a:t>
            </a:r>
            <a:endParaRPr lang="es-PE" sz="1200" dirty="0"/>
          </a:p>
        </p:txBody>
      </p:sp>
      <p:sp>
        <p:nvSpPr>
          <p:cNvPr id="10" name="9 Llamada rectangular"/>
          <p:cNvSpPr/>
          <p:nvPr/>
        </p:nvSpPr>
        <p:spPr>
          <a:xfrm>
            <a:off x="3166333" y="2412702"/>
            <a:ext cx="540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V4.5</a:t>
            </a:r>
            <a:endParaRPr lang="es-PE" sz="1200" dirty="0"/>
          </a:p>
        </p:txBody>
      </p:sp>
      <p:sp>
        <p:nvSpPr>
          <p:cNvPr id="11" name="10 Llamada rectangular"/>
          <p:cNvSpPr/>
          <p:nvPr/>
        </p:nvSpPr>
        <p:spPr>
          <a:xfrm>
            <a:off x="4080733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V5</a:t>
            </a:r>
            <a:endParaRPr lang="es-PE" sz="1200" dirty="0"/>
          </a:p>
        </p:txBody>
      </p:sp>
      <p:sp>
        <p:nvSpPr>
          <p:cNvPr id="12" name="11 Llamada rectangular"/>
          <p:cNvSpPr/>
          <p:nvPr/>
        </p:nvSpPr>
        <p:spPr>
          <a:xfrm>
            <a:off x="4613380" y="2412702"/>
            <a:ext cx="396000" cy="252000"/>
          </a:xfrm>
          <a:prstGeom prst="wedgeRectCallout">
            <a:avLst>
              <a:gd name="adj1" fmla="val -2875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V6</a:t>
            </a:r>
            <a:endParaRPr lang="es-PE" sz="1200" dirty="0"/>
          </a:p>
        </p:txBody>
      </p:sp>
      <p:sp>
        <p:nvSpPr>
          <p:cNvPr id="13" name="12 Llamada rectangular"/>
          <p:cNvSpPr/>
          <p:nvPr/>
        </p:nvSpPr>
        <p:spPr>
          <a:xfrm>
            <a:off x="5918719" y="2406987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V7</a:t>
            </a:r>
            <a:endParaRPr lang="es-PE" sz="1200" dirty="0"/>
          </a:p>
        </p:txBody>
      </p:sp>
      <p:sp>
        <p:nvSpPr>
          <p:cNvPr id="15" name="14 Llamada rectangular"/>
          <p:cNvSpPr/>
          <p:nvPr/>
        </p:nvSpPr>
        <p:spPr>
          <a:xfrm>
            <a:off x="7522232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V8</a:t>
            </a:r>
            <a:endParaRPr lang="es-PE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431102" y="4582995"/>
            <a:ext cx="57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PE" sz="2400" b="1" dirty="0" smtClean="0">
                <a:solidFill>
                  <a:srgbClr val="FF0000"/>
                </a:solidFill>
              </a:rPr>
              <a:t>?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08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454097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Refactoring </a:t>
            </a:r>
            <a:r>
              <a:rPr lang="es-PE" dirty="0" err="1"/>
              <a:t>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Mediciones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80" y="1325466"/>
            <a:ext cx="4907780" cy="4907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CuadroTexto"/>
          <p:cNvSpPr txBox="1"/>
          <p:nvPr/>
        </p:nvSpPr>
        <p:spPr>
          <a:xfrm>
            <a:off x="638379" y="1325466"/>
            <a:ext cx="27011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err="1" smtClean="0"/>
              <a:t>Drupal</a:t>
            </a:r>
            <a:r>
              <a:rPr lang="es-PE" sz="2800" b="1" dirty="0" smtClean="0"/>
              <a:t> </a:t>
            </a:r>
            <a:r>
              <a:rPr lang="es-PE" sz="2800" b="1" dirty="0" err="1" smtClean="0"/>
              <a:t>Core</a:t>
            </a:r>
            <a:r>
              <a:rPr lang="es-PE" sz="2800" b="1" dirty="0"/>
              <a:t> </a:t>
            </a:r>
            <a:r>
              <a:rPr lang="es-PE" sz="2800" b="1" dirty="0" smtClean="0"/>
              <a:t> </a:t>
            </a:r>
          </a:p>
          <a:p>
            <a:r>
              <a:rPr lang="es-PE" sz="2400" dirty="0" smtClean="0"/>
              <a:t>Versión: 8.0 </a:t>
            </a:r>
            <a:r>
              <a:rPr lang="es-PE" sz="2400" dirty="0" err="1" smtClean="0"/>
              <a:t>Dev</a:t>
            </a:r>
            <a:endParaRPr lang="es-PE" sz="2400" dirty="0"/>
          </a:p>
          <a:p>
            <a:endParaRPr lang="es-PE" sz="2400" dirty="0" smtClean="0"/>
          </a:p>
          <a:p>
            <a:r>
              <a:rPr lang="es-PE" sz="2400" dirty="0" smtClean="0"/>
              <a:t>Uno de los CMS más usados y populares del mundo.</a:t>
            </a:r>
          </a:p>
        </p:txBody>
      </p:sp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Víctima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677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2817</TotalTime>
  <Words>1710</Words>
  <Application>Microsoft Office PowerPoint</Application>
  <PresentationFormat>Presentación en pantalla (4:3)</PresentationFormat>
  <Paragraphs>312</Paragraphs>
  <Slides>60</Slides>
  <Notes>38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1" baseType="lpstr">
      <vt:lpstr>Tema de Office</vt:lpstr>
      <vt:lpstr>Presentación de PowerPoint</vt:lpstr>
      <vt:lpstr>TECHNICAL DEBT</vt:lpstr>
      <vt:lpstr>¿ Cómo nos sentimos acerca de la calidad de nuestro código ahora ?</vt:lpstr>
      <vt:lpstr>¿ Cómo creemos que será la calidad de nuestro código dentro de 6 meses ?</vt:lpstr>
      <vt:lpstr>Release Timeline</vt:lpstr>
      <vt:lpstr>Mediciones</vt:lpstr>
      <vt:lpstr>La Víctima</vt:lpstr>
      <vt:lpstr>Metáfora</vt:lpstr>
      <vt:lpstr>Una Definición</vt:lpstr>
      <vt:lpstr>Cómo mantener la Deuda Técnica bajo control</vt:lpstr>
      <vt:lpstr>Ejercicio Clean Code VS Dirty Code</vt:lpstr>
      <vt:lpstr>Code Smells</vt:lpstr>
      <vt:lpstr>Code Smells</vt:lpstr>
      <vt:lpstr>Presentación de PowerPoint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Presentación de PowerPoint</vt:lpstr>
      <vt:lpstr>¿Cómo refactorizar?</vt:lpstr>
      <vt:lpstr>¿Cómo refactorizar?</vt:lpstr>
      <vt:lpstr>Ejercicio  Identificando Refactorings dentro del código.</vt:lpstr>
      <vt:lpstr>Presentación de PowerPoint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Presentación de PowerPoint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RxmnT</cp:lastModifiedBy>
  <cp:revision>114</cp:revision>
  <dcterms:created xsi:type="dcterms:W3CDTF">2013-11-18T02:24:51Z</dcterms:created>
  <dcterms:modified xsi:type="dcterms:W3CDTF">2013-11-25T16:01:02Z</dcterms:modified>
</cp:coreProperties>
</file>